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5" r:id="rId4"/>
    <p:sldId id="257" r:id="rId5"/>
    <p:sldId id="263" r:id="rId6"/>
    <p:sldId id="258" r:id="rId7"/>
    <p:sldId id="259" r:id="rId8"/>
    <p:sldId id="262" r:id="rId9"/>
    <p:sldId id="264"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16DD970B-BE82-4506-832F-51FF4BB9DE43}"/>
    <pc:docChg chg="undo custSel addSld modSld">
      <pc:chgData name="Lien Lai" userId="243e381bff2dccee" providerId="LiveId" clId="{16DD970B-BE82-4506-832F-51FF4BB9DE43}" dt="2022-03-13T01:12:29.097" v="492" actId="113"/>
      <pc:docMkLst>
        <pc:docMk/>
      </pc:docMkLst>
      <pc:sldChg chg="addSp delSp modSp mod setClrOvrMap">
        <pc:chgData name="Lien Lai" userId="243e381bff2dccee" providerId="LiveId" clId="{16DD970B-BE82-4506-832F-51FF4BB9DE43}" dt="2022-03-10T18:16:47.648" v="427" actId="26606"/>
        <pc:sldMkLst>
          <pc:docMk/>
          <pc:sldMk cId="3690988215" sldId="256"/>
        </pc:sldMkLst>
        <pc:spChg chg="mod">
          <ac:chgData name="Lien Lai" userId="243e381bff2dccee" providerId="LiveId" clId="{16DD970B-BE82-4506-832F-51FF4BB9DE43}" dt="2022-03-10T18:16:47.648" v="427" actId="26606"/>
          <ac:spMkLst>
            <pc:docMk/>
            <pc:sldMk cId="3690988215" sldId="256"/>
            <ac:spMk id="2" creationId="{DE24EAFA-91EB-44C6-98F4-6BA44B4C8E04}"/>
          </ac:spMkLst>
        </pc:spChg>
        <pc:spChg chg="mod">
          <ac:chgData name="Lien Lai" userId="243e381bff2dccee" providerId="LiveId" clId="{16DD970B-BE82-4506-832F-51FF4BB9DE43}" dt="2022-03-10T18:16:47.648" v="427" actId="26606"/>
          <ac:spMkLst>
            <pc:docMk/>
            <pc:sldMk cId="3690988215" sldId="256"/>
            <ac:spMk id="3" creationId="{86B4DB93-9C6E-4695-98F9-EAF656C36145}"/>
          </ac:spMkLst>
        </pc:spChg>
        <pc:spChg chg="del">
          <ac:chgData name="Lien Lai" userId="243e381bff2dccee" providerId="LiveId" clId="{16DD970B-BE82-4506-832F-51FF4BB9DE43}" dt="2022-03-10T18:16:47.648" v="427" actId="26606"/>
          <ac:spMkLst>
            <pc:docMk/>
            <pc:sldMk cId="3690988215" sldId="256"/>
            <ac:spMk id="64" creationId="{54DCD9B2-D552-47A6-9FE2-15D7E8159AB6}"/>
          </ac:spMkLst>
        </pc:spChg>
        <pc:spChg chg="del">
          <ac:chgData name="Lien Lai" userId="243e381bff2dccee" providerId="LiveId" clId="{16DD970B-BE82-4506-832F-51FF4BB9DE43}" dt="2022-03-10T18:16:47.648" v="427" actId="26606"/>
          <ac:spMkLst>
            <pc:docMk/>
            <pc:sldMk cId="3690988215" sldId="256"/>
            <ac:spMk id="68" creationId="{CCE25F7F-C10E-4478-90C0-93B61E638386}"/>
          </ac:spMkLst>
        </pc:spChg>
        <pc:spChg chg="add">
          <ac:chgData name="Lien Lai" userId="243e381bff2dccee" providerId="LiveId" clId="{16DD970B-BE82-4506-832F-51FF4BB9DE43}" dt="2022-03-10T18:16:47.648" v="427" actId="26606"/>
          <ac:spMkLst>
            <pc:docMk/>
            <pc:sldMk cId="3690988215" sldId="256"/>
            <ac:spMk id="73" creationId="{0AF4F2BA-3C03-4E2C-8ABC-0949B61B3C5E}"/>
          </ac:spMkLst>
        </pc:spChg>
        <pc:spChg chg="add">
          <ac:chgData name="Lien Lai" userId="243e381bff2dccee" providerId="LiveId" clId="{16DD970B-BE82-4506-832F-51FF4BB9DE43}" dt="2022-03-10T18:16:47.648" v="427" actId="26606"/>
          <ac:spMkLst>
            <pc:docMk/>
            <pc:sldMk cId="3690988215" sldId="256"/>
            <ac:spMk id="77" creationId="{B40A8CA7-7D5A-43B0-A1A0-B558ECA9EED1}"/>
          </ac:spMkLst>
        </pc:spChg>
        <pc:picChg chg="mod ord">
          <ac:chgData name="Lien Lai" userId="243e381bff2dccee" providerId="LiveId" clId="{16DD970B-BE82-4506-832F-51FF4BB9DE43}" dt="2022-03-10T18:16:47.648" v="427" actId="26606"/>
          <ac:picMkLst>
            <pc:docMk/>
            <pc:sldMk cId="3690988215" sldId="256"/>
            <ac:picMk id="58" creationId="{01E2FFE8-8535-437B-86E6-2F0C7FD7AB6F}"/>
          </ac:picMkLst>
        </pc:picChg>
        <pc:cxnChg chg="del">
          <ac:chgData name="Lien Lai" userId="243e381bff2dccee" providerId="LiveId" clId="{16DD970B-BE82-4506-832F-51FF4BB9DE43}" dt="2022-03-10T18:16:47.648" v="427" actId="26606"/>
          <ac:cxnSpMkLst>
            <pc:docMk/>
            <pc:sldMk cId="3690988215" sldId="256"/>
            <ac:cxnSpMk id="66" creationId="{FCE0A9EA-62FA-4F43-BEF6-7BBBB3F90F25}"/>
          </ac:cxnSpMkLst>
        </pc:cxnChg>
        <pc:cxnChg chg="add">
          <ac:chgData name="Lien Lai" userId="243e381bff2dccee" providerId="LiveId" clId="{16DD970B-BE82-4506-832F-51FF4BB9DE43}" dt="2022-03-10T18:16:47.648" v="427" actId="26606"/>
          <ac:cxnSpMkLst>
            <pc:docMk/>
            <pc:sldMk cId="3690988215" sldId="256"/>
            <ac:cxnSpMk id="75" creationId="{A07787ED-5EDC-4C54-AD87-55B60D0FE397}"/>
          </ac:cxnSpMkLst>
        </pc:cxnChg>
      </pc:sldChg>
      <pc:sldChg chg="modAnim">
        <pc:chgData name="Lien Lai" userId="243e381bff2dccee" providerId="LiveId" clId="{16DD970B-BE82-4506-832F-51FF4BB9DE43}" dt="2022-03-10T16:56:34.107" v="114"/>
        <pc:sldMkLst>
          <pc:docMk/>
          <pc:sldMk cId="4237120832" sldId="257"/>
        </pc:sldMkLst>
      </pc:sldChg>
      <pc:sldChg chg="addSp delSp modSp mod setBg setClrOvrMap">
        <pc:chgData name="Lien Lai" userId="243e381bff2dccee" providerId="LiveId" clId="{16DD970B-BE82-4506-832F-51FF4BB9DE43}" dt="2022-03-10T18:16:19.109" v="426" actId="26606"/>
        <pc:sldMkLst>
          <pc:docMk/>
          <pc:sldMk cId="1353805403" sldId="259"/>
        </pc:sldMkLst>
        <pc:spChg chg="mod">
          <ac:chgData name="Lien Lai" userId="243e381bff2dccee" providerId="LiveId" clId="{16DD970B-BE82-4506-832F-51FF4BB9DE43}" dt="2022-03-10T18:16:19.109" v="426" actId="26606"/>
          <ac:spMkLst>
            <pc:docMk/>
            <pc:sldMk cId="1353805403" sldId="259"/>
            <ac:spMk id="2" creationId="{D9BD0F0D-B8B7-487E-A8D4-A49914D9BE04}"/>
          </ac:spMkLst>
        </pc:spChg>
        <pc:spChg chg="add del">
          <ac:chgData name="Lien Lai" userId="243e381bff2dccee" providerId="LiveId" clId="{16DD970B-BE82-4506-832F-51FF4BB9DE43}" dt="2022-03-10T18:16:19.109" v="426" actId="26606"/>
          <ac:spMkLst>
            <pc:docMk/>
            <pc:sldMk cId="1353805403" sldId="259"/>
            <ac:spMk id="6" creationId="{006CC624-361C-4164-AFB6-AAB888610681}"/>
          </ac:spMkLst>
        </pc:spChg>
        <pc:spChg chg="add del">
          <ac:chgData name="Lien Lai" userId="243e381bff2dccee" providerId="LiveId" clId="{16DD970B-BE82-4506-832F-51FF4BB9DE43}" dt="2022-03-10T18:15:50.672" v="421" actId="26606"/>
          <ac:spMkLst>
            <pc:docMk/>
            <pc:sldMk cId="1353805403" sldId="259"/>
            <ac:spMk id="11" creationId="{39E3965E-AC41-4711-9D10-E25ABB132D86}"/>
          </ac:spMkLst>
        </pc:spChg>
        <pc:spChg chg="add del">
          <ac:chgData name="Lien Lai" userId="243e381bff2dccee" providerId="LiveId" clId="{16DD970B-BE82-4506-832F-51FF4BB9DE43}" dt="2022-03-10T18:15:50.672" v="421" actId="26606"/>
          <ac:spMkLst>
            <pc:docMk/>
            <pc:sldMk cId="1353805403" sldId="259"/>
            <ac:spMk id="15" creationId="{8C6E698C-8155-4B8B-BDC9-B7299772B509}"/>
          </ac:spMkLst>
        </pc:spChg>
        <pc:spChg chg="add del">
          <ac:chgData name="Lien Lai" userId="243e381bff2dccee" providerId="LiveId" clId="{16DD970B-BE82-4506-832F-51FF4BB9DE43}" dt="2022-03-10T18:15:50.672" v="421" actId="26606"/>
          <ac:spMkLst>
            <pc:docMk/>
            <pc:sldMk cId="1353805403" sldId="259"/>
            <ac:spMk id="19" creationId="{3DB7FA66-7966-4A39-A523-95F344095217}"/>
          </ac:spMkLst>
        </pc:spChg>
        <pc:spChg chg="add del">
          <ac:chgData name="Lien Lai" userId="243e381bff2dccee" providerId="LiveId" clId="{16DD970B-BE82-4506-832F-51FF4BB9DE43}" dt="2022-03-10T18:16:12.656" v="423" actId="26606"/>
          <ac:spMkLst>
            <pc:docMk/>
            <pc:sldMk cId="1353805403" sldId="259"/>
            <ac:spMk id="21" creationId="{C8DD82D3-D002-45B0-B16A-82B3DA4EFDDB}"/>
          </ac:spMkLst>
        </pc:spChg>
        <pc:spChg chg="add del">
          <ac:chgData name="Lien Lai" userId="243e381bff2dccee" providerId="LiveId" clId="{16DD970B-BE82-4506-832F-51FF4BB9DE43}" dt="2022-03-10T18:16:12.656" v="423" actId="26606"/>
          <ac:spMkLst>
            <pc:docMk/>
            <pc:sldMk cId="1353805403" sldId="259"/>
            <ac:spMk id="23" creationId="{006CC624-361C-4164-AFB6-AAB888610681}"/>
          </ac:spMkLst>
        </pc:spChg>
        <pc:spChg chg="add del">
          <ac:chgData name="Lien Lai" userId="243e381bff2dccee" providerId="LiveId" clId="{16DD970B-BE82-4506-832F-51FF4BB9DE43}" dt="2022-03-10T18:16:19.093" v="425" actId="26606"/>
          <ac:spMkLst>
            <pc:docMk/>
            <pc:sldMk cId="1353805403" sldId="259"/>
            <ac:spMk id="25" creationId="{3558DB37-9FEE-48A2-8578-ED0401573943}"/>
          </ac:spMkLst>
        </pc:spChg>
        <pc:spChg chg="add del">
          <ac:chgData name="Lien Lai" userId="243e381bff2dccee" providerId="LiveId" clId="{16DD970B-BE82-4506-832F-51FF4BB9DE43}" dt="2022-03-10T18:16:19.093" v="425" actId="26606"/>
          <ac:spMkLst>
            <pc:docMk/>
            <pc:sldMk cId="1353805403" sldId="259"/>
            <ac:spMk id="26" creationId="{5F7FCCA6-00E2-4F74-A105-0D769872F243}"/>
          </ac:spMkLst>
        </pc:spChg>
        <pc:spChg chg="add del">
          <ac:chgData name="Lien Lai" userId="243e381bff2dccee" providerId="LiveId" clId="{16DD970B-BE82-4506-832F-51FF4BB9DE43}" dt="2022-03-10T18:16:19.093" v="425" actId="26606"/>
          <ac:spMkLst>
            <pc:docMk/>
            <pc:sldMk cId="1353805403" sldId="259"/>
            <ac:spMk id="27" creationId="{006CC624-361C-4164-AFB6-AAB888610681}"/>
          </ac:spMkLst>
        </pc:spChg>
        <pc:spChg chg="add del">
          <ac:chgData name="Lien Lai" userId="243e381bff2dccee" providerId="LiveId" clId="{16DD970B-BE82-4506-832F-51FF4BB9DE43}" dt="2022-03-10T18:16:19.093" v="425" actId="26606"/>
          <ac:spMkLst>
            <pc:docMk/>
            <pc:sldMk cId="1353805403" sldId="259"/>
            <ac:spMk id="28" creationId="{359CEC61-F44B-43B3-B40F-AE38C5AF1D5F}"/>
          </ac:spMkLst>
        </pc:spChg>
        <pc:spChg chg="add">
          <ac:chgData name="Lien Lai" userId="243e381bff2dccee" providerId="LiveId" clId="{16DD970B-BE82-4506-832F-51FF4BB9DE43}" dt="2022-03-10T18:16:19.109" v="426" actId="26606"/>
          <ac:spMkLst>
            <pc:docMk/>
            <pc:sldMk cId="1353805403" sldId="259"/>
            <ac:spMk id="30" creationId="{3558DB37-9FEE-48A2-8578-ED0401573943}"/>
          </ac:spMkLst>
        </pc:spChg>
        <pc:spChg chg="add">
          <ac:chgData name="Lien Lai" userId="243e381bff2dccee" providerId="LiveId" clId="{16DD970B-BE82-4506-832F-51FF4BB9DE43}" dt="2022-03-10T18:16:19.109" v="426" actId="26606"/>
          <ac:spMkLst>
            <pc:docMk/>
            <pc:sldMk cId="1353805403" sldId="259"/>
            <ac:spMk id="31" creationId="{5F7FCCA6-00E2-4F74-A105-0D769872F243}"/>
          </ac:spMkLst>
        </pc:spChg>
        <pc:spChg chg="add">
          <ac:chgData name="Lien Lai" userId="243e381bff2dccee" providerId="LiveId" clId="{16DD970B-BE82-4506-832F-51FF4BB9DE43}" dt="2022-03-10T18:16:19.109" v="426" actId="26606"/>
          <ac:spMkLst>
            <pc:docMk/>
            <pc:sldMk cId="1353805403" sldId="259"/>
            <ac:spMk id="32" creationId="{006CC624-361C-4164-AFB6-AAB888610681}"/>
          </ac:spMkLst>
        </pc:spChg>
        <pc:spChg chg="add">
          <ac:chgData name="Lien Lai" userId="243e381bff2dccee" providerId="LiveId" clId="{16DD970B-BE82-4506-832F-51FF4BB9DE43}" dt="2022-03-10T18:16:19.109" v="426" actId="26606"/>
          <ac:spMkLst>
            <pc:docMk/>
            <pc:sldMk cId="1353805403" sldId="259"/>
            <ac:spMk id="33" creationId="{9B834327-03F1-4931-8261-971373A5A694}"/>
          </ac:spMkLst>
        </pc:spChg>
        <pc:cxnChg chg="add del">
          <ac:chgData name="Lien Lai" userId="243e381bff2dccee" providerId="LiveId" clId="{16DD970B-BE82-4506-832F-51FF4BB9DE43}" dt="2022-03-10T18:15:50.672" v="421" actId="26606"/>
          <ac:cxnSpMkLst>
            <pc:docMk/>
            <pc:sldMk cId="1353805403" sldId="259"/>
            <ac:cxnSpMk id="13" creationId="{1F5DC8C3-BA5F-4EED-BB9A-A14272BD82A1}"/>
          </ac:cxnSpMkLst>
        </pc:cxnChg>
        <pc:cxnChg chg="add del">
          <ac:chgData name="Lien Lai" userId="243e381bff2dccee" providerId="LiveId" clId="{16DD970B-BE82-4506-832F-51FF4BB9DE43}" dt="2022-03-10T18:15:50.672" v="421" actId="26606"/>
          <ac:cxnSpMkLst>
            <pc:docMk/>
            <pc:sldMk cId="1353805403" sldId="259"/>
            <ac:cxnSpMk id="17" creationId="{09525C9A-1972-4836-BA7A-706C946EF4DA}"/>
          </ac:cxnSpMkLst>
        </pc:cxnChg>
        <pc:cxnChg chg="add del">
          <ac:chgData name="Lien Lai" userId="243e381bff2dccee" providerId="LiveId" clId="{16DD970B-BE82-4506-832F-51FF4BB9DE43}" dt="2022-03-10T18:16:12.656" v="423" actId="26606"/>
          <ac:cxnSpMkLst>
            <pc:docMk/>
            <pc:sldMk cId="1353805403" sldId="259"/>
            <ac:cxnSpMk id="22" creationId="{9F09C252-16FE-4557-AD6D-BB5CA773496C}"/>
          </ac:cxnSpMkLst>
        </pc:cxnChg>
      </pc:sldChg>
      <pc:sldChg chg="modSp mod">
        <pc:chgData name="Lien Lai" userId="243e381bff2dccee" providerId="LiveId" clId="{16DD970B-BE82-4506-832F-51FF4BB9DE43}" dt="2022-03-10T18:21:26.215" v="436" actId="27636"/>
        <pc:sldMkLst>
          <pc:docMk/>
          <pc:sldMk cId="95992585" sldId="262"/>
        </pc:sldMkLst>
        <pc:spChg chg="mod">
          <ac:chgData name="Lien Lai" userId="243e381bff2dccee" providerId="LiveId" clId="{16DD970B-BE82-4506-832F-51FF4BB9DE43}" dt="2022-03-10T18:21:26.215" v="436" actId="27636"/>
          <ac:spMkLst>
            <pc:docMk/>
            <pc:sldMk cId="95992585" sldId="262"/>
            <ac:spMk id="2" creationId="{0150880F-F60F-44AD-98EA-A94625146ED3}"/>
          </ac:spMkLst>
        </pc:spChg>
      </pc:sldChg>
      <pc:sldChg chg="addSp delSp modSp new mod modClrScheme chgLayout">
        <pc:chgData name="Lien Lai" userId="243e381bff2dccee" providerId="LiveId" clId="{16DD970B-BE82-4506-832F-51FF4BB9DE43}" dt="2022-03-10T18:21:26.042" v="435"/>
        <pc:sldMkLst>
          <pc:docMk/>
          <pc:sldMk cId="4198252472" sldId="264"/>
        </pc:sldMkLst>
        <pc:spChg chg="del mod ord">
          <ac:chgData name="Lien Lai" userId="243e381bff2dccee" providerId="LiveId" clId="{16DD970B-BE82-4506-832F-51FF4BB9DE43}" dt="2022-03-10T15:35:17.950" v="1" actId="700"/>
          <ac:spMkLst>
            <pc:docMk/>
            <pc:sldMk cId="4198252472" sldId="264"/>
            <ac:spMk id="2" creationId="{A7FEBB8E-568F-47CA-BDD5-59CC8C154D5F}"/>
          </ac:spMkLst>
        </pc:spChg>
        <pc:spChg chg="del mod ord">
          <ac:chgData name="Lien Lai" userId="243e381bff2dccee" providerId="LiveId" clId="{16DD970B-BE82-4506-832F-51FF4BB9DE43}" dt="2022-03-10T15:35:17.950" v="1" actId="700"/>
          <ac:spMkLst>
            <pc:docMk/>
            <pc:sldMk cId="4198252472" sldId="264"/>
            <ac:spMk id="3" creationId="{40CA58BE-824D-4A4C-8559-056D8D572510}"/>
          </ac:spMkLst>
        </pc:spChg>
        <pc:spChg chg="del mod ord">
          <ac:chgData name="Lien Lai" userId="243e381bff2dccee" providerId="LiveId" clId="{16DD970B-BE82-4506-832F-51FF4BB9DE43}" dt="2022-03-10T15:35:17.950" v="1" actId="700"/>
          <ac:spMkLst>
            <pc:docMk/>
            <pc:sldMk cId="4198252472" sldId="264"/>
            <ac:spMk id="4" creationId="{2AA5732A-3B46-4E6E-B66E-E445FD2052ED}"/>
          </ac:spMkLst>
        </pc:spChg>
        <pc:spChg chg="add mod ord">
          <ac:chgData name="Lien Lai" userId="243e381bff2dccee" providerId="LiveId" clId="{16DD970B-BE82-4506-832F-51FF4BB9DE43}" dt="2022-03-10T18:20:33.785" v="432" actId="1076"/>
          <ac:spMkLst>
            <pc:docMk/>
            <pc:sldMk cId="4198252472" sldId="264"/>
            <ac:spMk id="5" creationId="{B90F2D11-C491-48AF-98A4-5C245D7C7BDA}"/>
          </ac:spMkLst>
        </pc:spChg>
        <pc:spChg chg="add mod ord">
          <ac:chgData name="Lien Lai" userId="243e381bff2dccee" providerId="LiveId" clId="{16DD970B-BE82-4506-832F-51FF4BB9DE43}" dt="2022-03-10T18:21:26.042" v="435"/>
          <ac:spMkLst>
            <pc:docMk/>
            <pc:sldMk cId="4198252472" sldId="264"/>
            <ac:spMk id="6" creationId="{AEBA282B-5AB6-4404-817E-5B6337434974}"/>
          </ac:spMkLst>
        </pc:spChg>
        <pc:spChg chg="add mod ord">
          <ac:chgData name="Lien Lai" userId="243e381bff2dccee" providerId="LiveId" clId="{16DD970B-BE82-4506-832F-51FF4BB9DE43}" dt="2022-03-10T18:21:26.042" v="435"/>
          <ac:spMkLst>
            <pc:docMk/>
            <pc:sldMk cId="4198252472" sldId="264"/>
            <ac:spMk id="7" creationId="{95036538-D453-466E-B828-D4B2D551523F}"/>
          </ac:spMkLst>
        </pc:spChg>
        <pc:spChg chg="add mod ord">
          <ac:chgData name="Lien Lai" userId="243e381bff2dccee" providerId="LiveId" clId="{16DD970B-BE82-4506-832F-51FF4BB9DE43}" dt="2022-03-10T18:21:26.042" v="435"/>
          <ac:spMkLst>
            <pc:docMk/>
            <pc:sldMk cId="4198252472" sldId="264"/>
            <ac:spMk id="8" creationId="{E150FAEB-9A98-430C-9B73-01B82D14F7A4}"/>
          </ac:spMkLst>
        </pc:spChg>
        <pc:spChg chg="add mod ord">
          <ac:chgData name="Lien Lai" userId="243e381bff2dccee" providerId="LiveId" clId="{16DD970B-BE82-4506-832F-51FF4BB9DE43}" dt="2022-03-10T18:21:26.042" v="435"/>
          <ac:spMkLst>
            <pc:docMk/>
            <pc:sldMk cId="4198252472" sldId="264"/>
            <ac:spMk id="9" creationId="{47AD07C8-C7A1-44EA-99C2-F4DCAFAEB194}"/>
          </ac:spMkLst>
        </pc:spChg>
      </pc:sldChg>
      <pc:sldChg chg="addSp delSp modSp new mod setBg setClrOvrMap">
        <pc:chgData name="Lien Lai" userId="243e381bff2dccee" providerId="LiveId" clId="{16DD970B-BE82-4506-832F-51FF4BB9DE43}" dt="2022-03-10T18:17:46.495" v="429" actId="1076"/>
        <pc:sldMkLst>
          <pc:docMk/>
          <pc:sldMk cId="2352262710" sldId="265"/>
        </pc:sldMkLst>
        <pc:spChg chg="del mod">
          <ac:chgData name="Lien Lai" userId="243e381bff2dccee" providerId="LiveId" clId="{16DD970B-BE82-4506-832F-51FF4BB9DE43}" dt="2022-03-10T17:12:11.324" v="117" actId="931"/>
          <ac:spMkLst>
            <pc:docMk/>
            <pc:sldMk cId="2352262710" sldId="265"/>
            <ac:spMk id="2" creationId="{DF4DAD3F-34D0-445C-A22E-81487F1E5E90}"/>
          </ac:spMkLst>
        </pc:spChg>
        <pc:spChg chg="mod">
          <ac:chgData name="Lien Lai" userId="243e381bff2dccee" providerId="LiveId" clId="{16DD970B-BE82-4506-832F-51FF4BB9DE43}" dt="2022-03-10T18:17:46.495" v="429" actId="1076"/>
          <ac:spMkLst>
            <pc:docMk/>
            <pc:sldMk cId="2352262710" sldId="265"/>
            <ac:spMk id="3" creationId="{FDD9F53D-EBD3-4073-B63D-B7AFB3A12EDA}"/>
          </ac:spMkLst>
        </pc:spChg>
        <pc:spChg chg="mod ord">
          <ac:chgData name="Lien Lai" userId="243e381bff2dccee" providerId="LiveId" clId="{16DD970B-BE82-4506-832F-51FF4BB9DE43}" dt="2022-03-10T18:17:38.327" v="428" actId="26606"/>
          <ac:spMkLst>
            <pc:docMk/>
            <pc:sldMk cId="2352262710" sldId="265"/>
            <ac:spMk id="4" creationId="{2A27E7F6-0339-4D97-A46C-883719F4B2BE}"/>
          </ac:spMkLst>
        </pc:spChg>
        <pc:spChg chg="add del">
          <ac:chgData name="Lien Lai" userId="243e381bff2dccee" providerId="LiveId" clId="{16DD970B-BE82-4506-832F-51FF4BB9DE43}" dt="2022-03-10T18:17:38.327" v="428" actId="26606"/>
          <ac:spMkLst>
            <pc:docMk/>
            <pc:sldMk cId="2352262710" sldId="265"/>
            <ac:spMk id="13" creationId="{416A0E3C-60E6-4F39-BC55-5F7C224E1F7C}"/>
          </ac:spMkLst>
        </pc:spChg>
        <pc:spChg chg="add del">
          <ac:chgData name="Lien Lai" userId="243e381bff2dccee" providerId="LiveId" clId="{16DD970B-BE82-4506-832F-51FF4BB9DE43}" dt="2022-03-10T18:17:38.327" v="428" actId="26606"/>
          <ac:spMkLst>
            <pc:docMk/>
            <pc:sldMk cId="2352262710" sldId="265"/>
            <ac:spMk id="17" creationId="{E844E128-FF69-4E9F-8327-6B504B3C5AE1}"/>
          </ac:spMkLst>
        </pc:spChg>
        <pc:spChg chg="add">
          <ac:chgData name="Lien Lai" userId="243e381bff2dccee" providerId="LiveId" clId="{16DD970B-BE82-4506-832F-51FF4BB9DE43}" dt="2022-03-10T18:17:38.327" v="428" actId="26606"/>
          <ac:spMkLst>
            <pc:docMk/>
            <pc:sldMk cId="2352262710" sldId="265"/>
            <ac:spMk id="24" creationId="{416A0E3C-60E6-4F39-BC55-5F7C224E1F7C}"/>
          </ac:spMkLst>
        </pc:spChg>
        <pc:spChg chg="add">
          <ac:chgData name="Lien Lai" userId="243e381bff2dccee" providerId="LiveId" clId="{16DD970B-BE82-4506-832F-51FF4BB9DE43}" dt="2022-03-10T18:17:38.327" v="428" actId="26606"/>
          <ac:spMkLst>
            <pc:docMk/>
            <pc:sldMk cId="2352262710" sldId="265"/>
            <ac:spMk id="28" creationId="{24E4FB28-D425-4B2B-83EC-7F2C0FBDF1FF}"/>
          </ac:spMkLst>
        </pc:spChg>
        <pc:spChg chg="add">
          <ac:chgData name="Lien Lai" userId="243e381bff2dccee" providerId="LiveId" clId="{16DD970B-BE82-4506-832F-51FF4BB9DE43}" dt="2022-03-10T18:17:38.327" v="428" actId="26606"/>
          <ac:spMkLst>
            <pc:docMk/>
            <pc:sldMk cId="2352262710" sldId="265"/>
            <ac:spMk id="30" creationId="{96EEF187-8434-4B76-BE40-006EEBB263CF}"/>
          </ac:spMkLst>
        </pc:spChg>
        <pc:picChg chg="add mod ord modCrop">
          <ac:chgData name="Lien Lai" userId="243e381bff2dccee" providerId="LiveId" clId="{16DD970B-BE82-4506-832F-51FF4BB9DE43}" dt="2022-03-10T18:17:38.327" v="428" actId="26606"/>
          <ac:picMkLst>
            <pc:docMk/>
            <pc:sldMk cId="2352262710" sldId="265"/>
            <ac:picMk id="6" creationId="{1EF0D455-D031-4409-9AE6-8FDA26B3A5B7}"/>
          </ac:picMkLst>
        </pc:picChg>
        <pc:picChg chg="add mod ord">
          <ac:chgData name="Lien Lai" userId="243e381bff2dccee" providerId="LiveId" clId="{16DD970B-BE82-4506-832F-51FF4BB9DE43}" dt="2022-03-10T18:17:38.327" v="428" actId="26606"/>
          <ac:picMkLst>
            <pc:docMk/>
            <pc:sldMk cId="2352262710" sldId="265"/>
            <ac:picMk id="8" creationId="{11E9675E-1515-46AD-97E5-C4DDB5377012}"/>
          </ac:picMkLst>
        </pc:picChg>
        <pc:cxnChg chg="add del">
          <ac:chgData name="Lien Lai" userId="243e381bff2dccee" providerId="LiveId" clId="{16DD970B-BE82-4506-832F-51FF4BB9DE43}" dt="2022-03-10T18:17:38.327" v="428" actId="26606"/>
          <ac:cxnSpMkLst>
            <pc:docMk/>
            <pc:sldMk cId="2352262710" sldId="265"/>
            <ac:cxnSpMk id="15" creationId="{C5025DAC-8B93-4160-B017-3A274A5828C0}"/>
          </ac:cxnSpMkLst>
        </pc:cxnChg>
        <pc:cxnChg chg="add del">
          <ac:chgData name="Lien Lai" userId="243e381bff2dccee" providerId="LiveId" clId="{16DD970B-BE82-4506-832F-51FF4BB9DE43}" dt="2022-03-10T18:17:38.327" v="428" actId="26606"/>
          <ac:cxnSpMkLst>
            <pc:docMk/>
            <pc:sldMk cId="2352262710" sldId="265"/>
            <ac:cxnSpMk id="19" creationId="{055CEADF-09EA-423C-8C45-F94AF44D5AF0}"/>
          </ac:cxnSpMkLst>
        </pc:cxnChg>
        <pc:cxnChg chg="add">
          <ac:chgData name="Lien Lai" userId="243e381bff2dccee" providerId="LiveId" clId="{16DD970B-BE82-4506-832F-51FF4BB9DE43}" dt="2022-03-10T18:17:38.327" v="428" actId="26606"/>
          <ac:cxnSpMkLst>
            <pc:docMk/>
            <pc:sldMk cId="2352262710" sldId="265"/>
            <ac:cxnSpMk id="26" creationId="{C5025DAC-8B93-4160-B017-3A274A5828C0}"/>
          </ac:cxnSpMkLst>
        </pc:cxnChg>
      </pc:sldChg>
      <pc:sldChg chg="addSp delSp modSp new mod modClrScheme chgLayout">
        <pc:chgData name="Lien Lai" userId="243e381bff2dccee" providerId="LiveId" clId="{16DD970B-BE82-4506-832F-51FF4BB9DE43}" dt="2022-03-13T00:41:02.300" v="457" actId="27918"/>
        <pc:sldMkLst>
          <pc:docMk/>
          <pc:sldMk cId="561548477" sldId="266"/>
        </pc:sldMkLst>
        <pc:spChg chg="del mod">
          <ac:chgData name="Lien Lai" userId="243e381bff2dccee" providerId="LiveId" clId="{16DD970B-BE82-4506-832F-51FF4BB9DE43}" dt="2022-03-13T00:21:24.675" v="450" actId="700"/>
          <ac:spMkLst>
            <pc:docMk/>
            <pc:sldMk cId="561548477" sldId="266"/>
            <ac:spMk id="2" creationId="{3CBE57D3-CF6B-4BB4-AB3E-DDE7ABFF527C}"/>
          </ac:spMkLst>
        </pc:spChg>
        <pc:spChg chg="del mod">
          <ac:chgData name="Lien Lai" userId="243e381bff2dccee" providerId="LiveId" clId="{16DD970B-BE82-4506-832F-51FF4BB9DE43}" dt="2022-03-13T00:20:09.515" v="438" actId="478"/>
          <ac:spMkLst>
            <pc:docMk/>
            <pc:sldMk cId="561548477" sldId="266"/>
            <ac:spMk id="3" creationId="{DF1EFB0C-950C-4984-91B9-C7709EECAE3C}"/>
          </ac:spMkLst>
        </pc:spChg>
        <pc:spChg chg="del mod">
          <ac:chgData name="Lien Lai" userId="243e381bff2dccee" providerId="LiveId" clId="{16DD970B-BE82-4506-832F-51FF4BB9DE43}" dt="2022-03-13T00:20:19.221" v="440" actId="478"/>
          <ac:spMkLst>
            <pc:docMk/>
            <pc:sldMk cId="561548477" sldId="266"/>
            <ac:spMk id="4" creationId="{92812F72-2BAA-4FB3-8309-4C5A85F49DCE}"/>
          </ac:spMkLst>
        </pc:spChg>
        <pc:spChg chg="del mod">
          <ac:chgData name="Lien Lai" userId="243e381bff2dccee" providerId="LiveId" clId="{16DD970B-BE82-4506-832F-51FF4BB9DE43}" dt="2022-03-13T00:20:15.134" v="439" actId="478"/>
          <ac:spMkLst>
            <pc:docMk/>
            <pc:sldMk cId="561548477" sldId="266"/>
            <ac:spMk id="5" creationId="{C71A298A-DC6D-42B7-929B-9E90B73AB344}"/>
          </ac:spMkLst>
        </pc:spChg>
        <pc:spChg chg="del mod">
          <ac:chgData name="Lien Lai" userId="243e381bff2dccee" providerId="LiveId" clId="{16DD970B-BE82-4506-832F-51FF4BB9DE43}" dt="2022-03-13T00:20:22.915" v="441" actId="478"/>
          <ac:spMkLst>
            <pc:docMk/>
            <pc:sldMk cId="561548477" sldId="266"/>
            <ac:spMk id="6" creationId="{45DE10D5-44B1-4EC7-8917-679D2F2C5AFA}"/>
          </ac:spMkLst>
        </pc:spChg>
        <pc:graphicFrameChg chg="add del mod">
          <ac:chgData name="Lien Lai" userId="243e381bff2dccee" providerId="LiveId" clId="{16DD970B-BE82-4506-832F-51FF4BB9DE43}" dt="2022-03-13T00:22:02.260" v="453" actId="478"/>
          <ac:graphicFrameMkLst>
            <pc:docMk/>
            <pc:sldMk cId="561548477" sldId="266"/>
            <ac:graphicFrameMk id="7" creationId="{9E62922C-5AFD-43D4-883E-28D801139C1F}"/>
          </ac:graphicFrameMkLst>
        </pc:graphicFrameChg>
        <pc:graphicFrameChg chg="add mod">
          <ac:chgData name="Lien Lai" userId="243e381bff2dccee" providerId="LiveId" clId="{16DD970B-BE82-4506-832F-51FF4BB9DE43}" dt="2022-03-13T00:39:32.354" v="456" actId="14100"/>
          <ac:graphicFrameMkLst>
            <pc:docMk/>
            <pc:sldMk cId="561548477" sldId="266"/>
            <ac:graphicFrameMk id="8" creationId="{32B1752D-EC12-4AD8-A2EB-CDEAF33405C3}"/>
          </ac:graphicFrameMkLst>
        </pc:graphicFrameChg>
      </pc:sldChg>
      <pc:sldChg chg="addSp delSp modSp new mod setBg modClrScheme chgLayout">
        <pc:chgData name="Lien Lai" userId="243e381bff2dccee" providerId="LiveId" clId="{16DD970B-BE82-4506-832F-51FF4BB9DE43}" dt="2022-03-13T01:12:29.097" v="492" actId="113"/>
        <pc:sldMkLst>
          <pc:docMk/>
          <pc:sldMk cId="3460976293" sldId="267"/>
        </pc:sldMkLst>
        <pc:spChg chg="del">
          <ac:chgData name="Lien Lai" userId="243e381bff2dccee" providerId="LiveId" clId="{16DD970B-BE82-4506-832F-51FF4BB9DE43}" dt="2022-03-13T00:53:12.006" v="458" actId="700"/>
          <ac:spMkLst>
            <pc:docMk/>
            <pc:sldMk cId="3460976293" sldId="267"/>
            <ac:spMk id="2" creationId="{3E05FD63-239C-4CE4-B929-F4A32B663B4C}"/>
          </ac:spMkLst>
        </pc:spChg>
        <pc:spChg chg="del">
          <ac:chgData name="Lien Lai" userId="243e381bff2dccee" providerId="LiveId" clId="{16DD970B-BE82-4506-832F-51FF4BB9DE43}" dt="2022-03-13T00:53:12.006" v="458" actId="700"/>
          <ac:spMkLst>
            <pc:docMk/>
            <pc:sldMk cId="3460976293" sldId="267"/>
            <ac:spMk id="3" creationId="{FB764CCF-DF19-49AB-97DC-7E1B5AEA251C}"/>
          </ac:spMkLst>
        </pc:spChg>
        <pc:spChg chg="del">
          <ac:chgData name="Lien Lai" userId="243e381bff2dccee" providerId="LiveId" clId="{16DD970B-BE82-4506-832F-51FF4BB9DE43}" dt="2022-03-13T00:53:12.006" v="458" actId="700"/>
          <ac:spMkLst>
            <pc:docMk/>
            <pc:sldMk cId="3460976293" sldId="267"/>
            <ac:spMk id="4" creationId="{49DECCB4-7013-4BAE-ACFA-C50DF64965C0}"/>
          </ac:spMkLst>
        </pc:spChg>
        <pc:spChg chg="del">
          <ac:chgData name="Lien Lai" userId="243e381bff2dccee" providerId="LiveId" clId="{16DD970B-BE82-4506-832F-51FF4BB9DE43}" dt="2022-03-13T00:53:12.006" v="458" actId="700"/>
          <ac:spMkLst>
            <pc:docMk/>
            <pc:sldMk cId="3460976293" sldId="267"/>
            <ac:spMk id="5" creationId="{380303D7-EEB4-4B71-8969-EEE4684BDD58}"/>
          </ac:spMkLst>
        </pc:spChg>
        <pc:spChg chg="del">
          <ac:chgData name="Lien Lai" userId="243e381bff2dccee" providerId="LiveId" clId="{16DD970B-BE82-4506-832F-51FF4BB9DE43}" dt="2022-03-13T00:53:12.006" v="458" actId="700"/>
          <ac:spMkLst>
            <pc:docMk/>
            <pc:sldMk cId="3460976293" sldId="267"/>
            <ac:spMk id="6" creationId="{DEC5E62C-ACEA-457B-8A89-9E5A16E6DF75}"/>
          </ac:spMkLst>
        </pc:spChg>
        <pc:spChg chg="add del">
          <ac:chgData name="Lien Lai" userId="243e381bff2dccee" providerId="LiveId" clId="{16DD970B-BE82-4506-832F-51FF4BB9DE43}" dt="2022-03-13T00:53:39.003" v="463" actId="26606"/>
          <ac:spMkLst>
            <pc:docMk/>
            <pc:sldMk cId="3460976293" sldId="267"/>
            <ac:spMk id="12" creationId="{28BA90A1-6BEC-48B7-BBE0-88632622544A}"/>
          </ac:spMkLst>
        </pc:spChg>
        <pc:spChg chg="add del">
          <ac:chgData name="Lien Lai" userId="243e381bff2dccee" providerId="LiveId" clId="{16DD970B-BE82-4506-832F-51FF4BB9DE43}" dt="2022-03-13T00:53:39.003" v="463" actId="26606"/>
          <ac:spMkLst>
            <pc:docMk/>
            <pc:sldMk cId="3460976293" sldId="267"/>
            <ac:spMk id="14" creationId="{D7950F2D-29CC-4F1C-8AFA-D6AE15BFA243}"/>
          </ac:spMkLst>
        </pc:spChg>
        <pc:graphicFrameChg chg="add del mod">
          <ac:chgData name="Lien Lai" userId="243e381bff2dccee" providerId="LiveId" clId="{16DD970B-BE82-4506-832F-51FF4BB9DE43}" dt="2022-03-13T01:03:40.296" v="466" actId="478"/>
          <ac:graphicFrameMkLst>
            <pc:docMk/>
            <pc:sldMk cId="3460976293" sldId="267"/>
            <ac:graphicFrameMk id="7" creationId="{B142F4E0-9829-4911-911A-8AB24F32F696}"/>
          </ac:graphicFrameMkLst>
        </pc:graphicFrameChg>
        <pc:graphicFrameChg chg="add mod">
          <ac:chgData name="Lien Lai" userId="243e381bff2dccee" providerId="LiveId" clId="{16DD970B-BE82-4506-832F-51FF4BB9DE43}" dt="2022-03-13T01:12:29.097" v="492" actId="113"/>
          <ac:graphicFrameMkLst>
            <pc:docMk/>
            <pc:sldMk cId="3460976293" sldId="267"/>
            <ac:graphicFrameMk id="10" creationId="{B142F4E0-9829-4911-911A-8AB24F32F696}"/>
          </ac:graphicFrameMkLst>
        </pc:graphicFrameChg>
      </pc:sldChg>
    </pc:docChg>
  </pc:docChgLst>
  <pc:docChgLst>
    <pc:chgData name="Lien Lai" userId="243e381bff2dccee" providerId="LiveId" clId="{F7C1C38D-3637-40E5-AA30-ADBEEF44AFA8}"/>
    <pc:docChg chg="custSel modSld">
      <pc:chgData name="Lien Lai" userId="243e381bff2dccee" providerId="LiveId" clId="{F7C1C38D-3637-40E5-AA30-ADBEEF44AFA8}" dt="2022-03-24T20:40:40.998" v="100" actId="20577"/>
      <pc:docMkLst>
        <pc:docMk/>
      </pc:docMkLst>
      <pc:sldChg chg="modSp mod">
        <pc:chgData name="Lien Lai" userId="243e381bff2dccee" providerId="LiveId" clId="{F7C1C38D-3637-40E5-AA30-ADBEEF44AFA8}" dt="2022-03-24T20:40:40.998" v="100" actId="20577"/>
        <pc:sldMkLst>
          <pc:docMk/>
          <pc:sldMk cId="2352262710" sldId="265"/>
        </pc:sldMkLst>
        <pc:spChg chg="mod">
          <ac:chgData name="Lien Lai" userId="243e381bff2dccee" providerId="LiveId" clId="{F7C1C38D-3637-40E5-AA30-ADBEEF44AFA8}" dt="2022-03-24T20:40:40.998" v="100" actId="20577"/>
          <ac:spMkLst>
            <pc:docMk/>
            <pc:sldMk cId="2352262710" sldId="265"/>
            <ac:spMk id="4" creationId="{2A27E7F6-0339-4D97-A46C-883719F4B2B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3/24/2022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1097280" y="286603"/>
            <a:ext cx="10058400" cy="1450757"/>
          </a:xfrm>
        </p:spPr>
        <p:txBody>
          <a:bodyPr anchor="ctr">
            <a:normAutofit/>
          </a:bodyPr>
          <a:lstStyle/>
          <a:p>
            <a:r>
              <a:rPr lang="en-US" sz="4700">
                <a:solidFill>
                  <a:srgbClr val="FFFFFF"/>
                </a:solidFill>
              </a:rPr>
              <a:t>How Will Data Science change the future?</a:t>
            </a:r>
          </a:p>
        </p:txBody>
      </p:sp>
      <p:sp>
        <p:nvSpPr>
          <p:cNvPr id="32" name="Content Placeholder 5">
            <a:extLst>
              <a:ext uri="{FF2B5EF4-FFF2-40B4-BE49-F238E27FC236}">
                <a16:creationId xmlns:a16="http://schemas.microsoft.com/office/drawing/2014/main" id="{006CC624-361C-4164-AFB6-AAB888610681}"/>
              </a:ext>
            </a:extLst>
          </p:cNvPr>
          <p:cNvSpPr>
            <a:spLocks noGrp="1"/>
          </p:cNvSpPr>
          <p:nvPr>
            <p:ph idx="1"/>
          </p:nvPr>
        </p:nvSpPr>
        <p:spPr>
          <a:xfrm>
            <a:off x="1096963" y="2675694"/>
            <a:ext cx="10058400" cy="3193294"/>
          </a:xfrm>
        </p:spPr>
        <p:txBody>
          <a:bodyPr>
            <a:normAutofit/>
          </a:bodyPr>
          <a:lstStyle/>
          <a:p>
            <a:endParaRPr lang="en-US"/>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369</TotalTime>
  <Words>308</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11</vt:i4>
      </vt:variant>
    </vt:vector>
  </HeadingPairs>
  <TitlesOfParts>
    <vt:vector size="27"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 3</vt:lpstr>
      <vt:lpstr>RetrospectVTI</vt:lpstr>
      <vt:lpstr>Integral</vt:lpstr>
      <vt:lpstr>How Does Being a Data Scientist Make a Difference in our Lives?</vt:lpstr>
      <vt:lpstr>Lien Lai</vt:lpstr>
      <vt:lpstr>What is a Data Scientist?</vt:lpstr>
      <vt:lpstr>What skills are needed in Data Science?</vt:lpstr>
      <vt:lpstr>What Does a Data Scientist Do?</vt:lpstr>
      <vt:lpstr>How Will Data Science change the future?</vt:lpstr>
      <vt:lpstr>Avg Salary per State</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cp:revision>
  <dcterms:created xsi:type="dcterms:W3CDTF">2022-03-07T03:26:23Z</dcterms:created>
  <dcterms:modified xsi:type="dcterms:W3CDTF">2022-03-24T20:40:47Z</dcterms:modified>
</cp:coreProperties>
</file>